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y for Turkey and Sy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042A65B-0BB7-7342-9B00-717F0D7BF5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3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vol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E0E5691-B803-BA48-B308-6A84513119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11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0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77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Lyons, Meredith</dc:creator>
  <cp:lastModifiedBy>Carson, Matt</cp:lastModifiedBy>
  <cp:revision>2</cp:revision>
  <dcterms:created xsi:type="dcterms:W3CDTF">2022-03-04T14:04:55Z</dcterms:created>
  <dcterms:modified xsi:type="dcterms:W3CDTF">2023-02-08T14:37:36Z</dcterms:modified>
</cp:coreProperties>
</file>